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3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sk-SK" smtClean="0"/>
              <a:t>Upravte štýly predlohy textu</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B65EAEE-7E39-42F5-8BEB-89A0BFC49B36}" type="datetimeFigureOut">
              <a:rPr lang="sk-SK" smtClean="0"/>
              <a:t>26.10.2015</a:t>
            </a:fld>
            <a:endParaRPr lang="sk-SK"/>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sk-SK"/>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B42C2A1-23C2-4DD0-BACB-827536BFD798}" type="slidenum">
              <a:rPr lang="sk-SK" smtClean="0"/>
              <a:t>‹#›</a:t>
            </a:fld>
            <a:endParaRPr lang="sk-SK"/>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0B65EAEE-7E39-42F5-8BEB-89A0BFC49B36}" type="datetimeFigureOut">
              <a:rPr lang="sk-SK" smtClean="0"/>
              <a:t>26.10.2015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B42C2A1-23C2-4DD0-BACB-827536BFD798}"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sk-SK" smtClean="0"/>
              <a:t>Upravte štýly predlohy textu</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0B65EAEE-7E39-42F5-8BEB-89A0BFC49B36}" type="datetimeFigureOut">
              <a:rPr lang="sk-SK" smtClean="0"/>
              <a:t>26.10.2015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B42C2A1-23C2-4DD0-BACB-827536BFD798}"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0B65EAEE-7E39-42F5-8BEB-89A0BFC49B36}" type="datetimeFigureOut">
              <a:rPr lang="sk-SK" smtClean="0"/>
              <a:t>26.10.2015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B42C2A1-23C2-4DD0-BACB-827536BFD798}"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sk-SK" smtClean="0"/>
              <a:t>Upravte štýly predlohy textu</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0B65EAEE-7E39-42F5-8BEB-89A0BFC49B36}" type="datetimeFigureOut">
              <a:rPr lang="sk-SK" smtClean="0"/>
              <a:t>26.10.2015</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B42C2A1-23C2-4DD0-BACB-827536BFD798}"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5" name="Date Placeholder 4"/>
          <p:cNvSpPr>
            <a:spLocks noGrp="1"/>
          </p:cNvSpPr>
          <p:nvPr>
            <p:ph type="dt" sz="half" idx="10"/>
          </p:nvPr>
        </p:nvSpPr>
        <p:spPr/>
        <p:txBody>
          <a:bodyPr/>
          <a:lstStyle/>
          <a:p>
            <a:fld id="{0B65EAEE-7E39-42F5-8BEB-89A0BFC49B36}" type="datetimeFigureOut">
              <a:rPr lang="sk-SK" smtClean="0"/>
              <a:t>26.10.2015</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B42C2A1-23C2-4DD0-BACB-827536BFD798}" type="slidenum">
              <a:rPr lang="sk-SK" smtClean="0"/>
              <a:t>‹#›</a:t>
            </a:fld>
            <a:endParaRPr lang="sk-SK"/>
          </a:p>
        </p:txBody>
      </p:sp>
      <p:sp>
        <p:nvSpPr>
          <p:cNvPr id="9" name="Content Placeholder 8"/>
          <p:cNvSpPr>
            <a:spLocks noGrp="1"/>
          </p:cNvSpPr>
          <p:nvPr>
            <p:ph sz="quarter" idx="13"/>
          </p:nvPr>
        </p:nvSpPr>
        <p:spPr>
          <a:xfrm>
            <a:off x="1042416" y="2313432"/>
            <a:ext cx="3419856" cy="349300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0B65EAEE-7E39-42F5-8BEB-89A0BFC49B36}" type="datetimeFigureOut">
              <a:rPr lang="sk-SK" smtClean="0"/>
              <a:t>26.10.2015</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AB42C2A1-23C2-4DD0-BACB-827536BFD798}"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Date Placeholder 2"/>
          <p:cNvSpPr>
            <a:spLocks noGrp="1"/>
          </p:cNvSpPr>
          <p:nvPr>
            <p:ph type="dt" sz="half" idx="10"/>
          </p:nvPr>
        </p:nvSpPr>
        <p:spPr/>
        <p:txBody>
          <a:bodyPr/>
          <a:lstStyle/>
          <a:p>
            <a:fld id="{0B65EAEE-7E39-42F5-8BEB-89A0BFC49B36}" type="datetimeFigureOut">
              <a:rPr lang="sk-SK" smtClean="0"/>
              <a:t>26.10.2015</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AB42C2A1-23C2-4DD0-BACB-827536BFD798}"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AEE-7E39-42F5-8BEB-89A0BFC49B36}" type="datetimeFigureOut">
              <a:rPr lang="sk-SK" smtClean="0"/>
              <a:t>26.10.2015</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AB42C2A1-23C2-4DD0-BACB-827536BFD798}"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B65EAEE-7E39-42F5-8BEB-89A0BFC49B36}" type="datetimeFigureOut">
              <a:rPr lang="sk-SK" smtClean="0"/>
              <a:t>26.10.2015</a:t>
            </a:fld>
            <a:endParaRPr lang="sk-SK"/>
          </a:p>
        </p:txBody>
      </p:sp>
      <p:sp>
        <p:nvSpPr>
          <p:cNvPr id="7" name="Slide Number Placeholder 6"/>
          <p:cNvSpPr>
            <a:spLocks noGrp="1"/>
          </p:cNvSpPr>
          <p:nvPr>
            <p:ph type="sldNum" sz="quarter" idx="12"/>
          </p:nvPr>
        </p:nvSpPr>
        <p:spPr/>
        <p:txBody>
          <a:bodyPr/>
          <a:lstStyle/>
          <a:p>
            <a:fld id="{AB42C2A1-23C2-4DD0-BACB-827536BFD798}" type="slidenum">
              <a:rPr lang="sk-SK" smtClean="0"/>
              <a:t>‹#›</a:t>
            </a:fld>
            <a:endParaRPr lang="sk-SK"/>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sk-SK"/>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sk-SK" smtClean="0"/>
              <a:t>Upravte štýly predlohy textu</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sk-SK" smtClean="0"/>
              <a:t>Upravte štýly predlohy textu</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0B65EAEE-7E39-42F5-8BEB-89A0BFC49B36}" type="datetimeFigureOut">
              <a:rPr lang="sk-SK" smtClean="0"/>
              <a:t>26.10.2015</a:t>
            </a:fld>
            <a:endParaRPr lang="sk-SK"/>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sk-SK"/>
          </a:p>
        </p:txBody>
      </p:sp>
      <p:sp>
        <p:nvSpPr>
          <p:cNvPr id="7" name="Slide Number Placeholder 6"/>
          <p:cNvSpPr>
            <a:spLocks noGrp="1"/>
          </p:cNvSpPr>
          <p:nvPr>
            <p:ph type="sldNum" sz="quarter" idx="12"/>
          </p:nvPr>
        </p:nvSpPr>
        <p:spPr/>
        <p:txBody>
          <a:bodyPr/>
          <a:lstStyle/>
          <a:p>
            <a:fld id="{AB42C2A1-23C2-4DD0-BACB-827536BFD798}"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sk-SK" smtClean="0"/>
              <a:t>Upravte štýly predlohy textu</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B65EAEE-7E39-42F5-8BEB-89A0BFC49B36}" type="datetimeFigureOut">
              <a:rPr lang="sk-SK" smtClean="0"/>
              <a:t>26.10.2015</a:t>
            </a:fld>
            <a:endParaRPr lang="sk-SK"/>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sk-SK"/>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B42C2A1-23C2-4DD0-BACB-827536BFD798}"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err="1" smtClean="0"/>
              <a:t>Famous</a:t>
            </a:r>
            <a:r>
              <a:rPr lang="sk-SK" dirty="0" smtClean="0"/>
              <a:t> </a:t>
            </a:r>
            <a:r>
              <a:rPr lang="sk-SK" dirty="0" err="1" smtClean="0"/>
              <a:t>places</a:t>
            </a:r>
            <a:r>
              <a:rPr lang="sk-SK" dirty="0" smtClean="0"/>
              <a:t> in UK</a:t>
            </a:r>
            <a:endParaRPr lang="sk-SK" dirty="0"/>
          </a:p>
        </p:txBody>
      </p:sp>
      <p:sp>
        <p:nvSpPr>
          <p:cNvPr id="3" name="Podnadpis 2"/>
          <p:cNvSpPr>
            <a:spLocks noGrp="1"/>
          </p:cNvSpPr>
          <p:nvPr>
            <p:ph type="subTitle" idx="1"/>
          </p:nvPr>
        </p:nvSpPr>
        <p:spPr/>
        <p:txBody>
          <a:bodyPr/>
          <a:lstStyle/>
          <a:p>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38448">
            <a:off x="404587" y="864243"/>
            <a:ext cx="3810000" cy="2543175"/>
          </a:xfrm>
          <a:prstGeom prst="rect">
            <a:avLst/>
          </a:prstGeom>
        </p:spPr>
      </p:pic>
    </p:spTree>
    <p:extLst>
      <p:ext uri="{BB962C8B-B14F-4D97-AF65-F5344CB8AC3E}">
        <p14:creationId xmlns:p14="http://schemas.microsoft.com/office/powerpoint/2010/main" val="1367376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MADAME TUSSAUD´S WAX MUSEUM</a:t>
            </a:r>
          </a:p>
        </p:txBody>
      </p:sp>
      <p:sp>
        <p:nvSpPr>
          <p:cNvPr id="3" name="Zástupný symbol obsahu 2"/>
          <p:cNvSpPr>
            <a:spLocks noGrp="1"/>
          </p:cNvSpPr>
          <p:nvPr>
            <p:ph idx="1"/>
          </p:nvPr>
        </p:nvSpPr>
        <p:spPr/>
        <p:txBody>
          <a:bodyPr>
            <a:normAutofit/>
          </a:bodyPr>
          <a:lstStyle/>
          <a:p>
            <a:r>
              <a:rPr lang="en-US" sz="2000" dirty="0"/>
              <a:t>A famous wax museum in London that has branches in different major cities, it was created by wax sculptor Marie </a:t>
            </a:r>
            <a:r>
              <a:rPr lang="en-US" sz="2000" dirty="0" err="1"/>
              <a:t>Tussaud</a:t>
            </a:r>
            <a:r>
              <a:rPr lang="en-US" sz="2000" dirty="0"/>
              <a:t>. It contains the lifelike likenesses of historical and royal figures, film stars, models, sports stars and infamous murderers. Marie </a:t>
            </a:r>
            <a:r>
              <a:rPr lang="en-US" sz="2000" dirty="0" err="1"/>
              <a:t>Tussaud</a:t>
            </a:r>
            <a:r>
              <a:rPr lang="en-US" sz="2000" dirty="0"/>
              <a:t> was able to model famous people like Jean-Jacques Rousseau and Benjamin Franklin during their time. She was even able to model prominent victims in the French Revolution and made wax models of decapitated heads</a:t>
            </a:r>
            <a:endParaRPr lang="sk-SK" sz="2000" dirty="0"/>
          </a:p>
        </p:txBody>
      </p:sp>
    </p:spTree>
    <p:extLst>
      <p:ext uri="{BB962C8B-B14F-4D97-AF65-F5344CB8AC3E}">
        <p14:creationId xmlns:p14="http://schemas.microsoft.com/office/powerpoint/2010/main" val="91459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849100">
            <a:off x="5075633" y="479643"/>
            <a:ext cx="3238363" cy="2165655"/>
          </a:xfr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2899">
            <a:off x="897037" y="788010"/>
            <a:ext cx="4176464" cy="3128317"/>
          </a:xfrm>
          <a:prstGeom prst="rect">
            <a:avLst/>
          </a:prstGeom>
        </p:spPr>
      </p:pic>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2852936"/>
            <a:ext cx="3524453" cy="2639938"/>
          </a:xfrm>
          <a:prstGeom prst="rect">
            <a:avLst/>
          </a:prstGeom>
        </p:spPr>
      </p:pic>
      <p:pic>
        <p:nvPicPr>
          <p:cNvPr id="7" name="Obrázo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50821">
            <a:off x="1415056" y="3388257"/>
            <a:ext cx="3955368" cy="2636912"/>
          </a:xfrm>
          <a:prstGeom prst="rect">
            <a:avLst/>
          </a:prstGeom>
        </p:spPr>
      </p:pic>
    </p:spTree>
    <p:extLst>
      <p:ext uri="{BB962C8B-B14F-4D97-AF65-F5344CB8AC3E}">
        <p14:creationId xmlns:p14="http://schemas.microsoft.com/office/powerpoint/2010/main" val="42430314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NATURAL HISTORY MUSEUM</a:t>
            </a:r>
          </a:p>
        </p:txBody>
      </p:sp>
      <p:sp>
        <p:nvSpPr>
          <p:cNvPr id="3" name="Zástupný symbol obsahu 2"/>
          <p:cNvSpPr>
            <a:spLocks noGrp="1"/>
          </p:cNvSpPr>
          <p:nvPr>
            <p:ph idx="1"/>
          </p:nvPr>
        </p:nvSpPr>
        <p:spPr/>
        <p:txBody>
          <a:bodyPr/>
          <a:lstStyle/>
          <a:p>
            <a:r>
              <a:rPr lang="en-US" sz="2000" dirty="0" smtClean="0"/>
              <a:t>It </a:t>
            </a:r>
            <a:r>
              <a:rPr lang="en-US" sz="2000" dirty="0"/>
              <a:t>was officially known as the British Museum until 1992. It is the home of life and earth science specimens that range over to over 70 million items</a:t>
            </a:r>
            <a:r>
              <a:rPr lang="en-US" sz="2000" dirty="0" smtClean="0"/>
              <a:t>.</a:t>
            </a:r>
            <a:r>
              <a:rPr lang="sk-SK" sz="2000" dirty="0" smtClean="0"/>
              <a:t> </a:t>
            </a:r>
            <a:r>
              <a:rPr lang="en-US" sz="2000" dirty="0" smtClean="0"/>
              <a:t>Visitors </a:t>
            </a:r>
            <a:r>
              <a:rPr lang="en-US" sz="2000" dirty="0"/>
              <a:t>can see collections related to mineralogy, paleontology,  zoology, and entomology</a:t>
            </a:r>
            <a:r>
              <a:rPr lang="en-US" dirty="0"/>
              <a:t>.</a:t>
            </a:r>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93" y="4221088"/>
            <a:ext cx="3570889" cy="2376264"/>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299" y="3996011"/>
            <a:ext cx="4381500" cy="2628900"/>
          </a:xfrm>
          <a:prstGeom prst="rect">
            <a:avLst/>
          </a:prstGeom>
        </p:spPr>
      </p:pic>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16632"/>
            <a:ext cx="2947965" cy="1504064"/>
          </a:xfrm>
          <a:prstGeom prst="rect">
            <a:avLst/>
          </a:prstGeom>
        </p:spPr>
      </p:pic>
    </p:spTree>
    <p:extLst>
      <p:ext uri="{BB962C8B-B14F-4D97-AF65-F5344CB8AC3E}">
        <p14:creationId xmlns:p14="http://schemas.microsoft.com/office/powerpoint/2010/main" val="24018663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Thank you for your attention</a:t>
            </a:r>
            <a:r>
              <a:rPr lang="en-US" dirty="0" smtClean="0"/>
              <a:t>!</a:t>
            </a:r>
            <a:r>
              <a:rPr lang="sk-SK" dirty="0" smtClean="0"/>
              <a:t> </a:t>
            </a:r>
            <a:r>
              <a:rPr lang="sk-SK" sz="6000" dirty="0" smtClean="0"/>
              <a:t>☺☻</a:t>
            </a:r>
            <a:endParaRPr lang="sk-SK" dirty="0"/>
          </a:p>
        </p:txBody>
      </p:sp>
      <p:sp>
        <p:nvSpPr>
          <p:cNvPr id="3" name="Zástupný symbol obsahu 2"/>
          <p:cNvSpPr>
            <a:spLocks noGrp="1"/>
          </p:cNvSpPr>
          <p:nvPr>
            <p:ph idx="1"/>
          </p:nvPr>
        </p:nvSpPr>
        <p:spPr/>
        <p:txBody>
          <a:bodyPr/>
          <a:lstStyle/>
          <a:p>
            <a:r>
              <a:rPr lang="sk-SK" dirty="0" smtClean="0"/>
              <a:t>Lucia </a:t>
            </a:r>
            <a:r>
              <a:rPr lang="sk-SK" dirty="0" err="1" smtClean="0"/>
              <a:t>Safková</a:t>
            </a:r>
            <a:endParaRPr lang="sk-SK" dirty="0" smtClean="0"/>
          </a:p>
          <a:p>
            <a:r>
              <a:rPr lang="sk-SK" dirty="0" smtClean="0"/>
              <a:t>Klaudia </a:t>
            </a:r>
            <a:r>
              <a:rPr lang="sk-SK" dirty="0" err="1" smtClean="0"/>
              <a:t>Vargošková</a:t>
            </a:r>
            <a:endParaRPr lang="sk-SK" dirty="0"/>
          </a:p>
        </p:txBody>
      </p:sp>
    </p:spTree>
    <p:extLst>
      <p:ext uri="{BB962C8B-B14F-4D97-AF65-F5344CB8AC3E}">
        <p14:creationId xmlns:p14="http://schemas.microsoft.com/office/powerpoint/2010/main" val="41180156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LONDON</a:t>
            </a:r>
            <a:endParaRPr lang="sk-SK" dirty="0"/>
          </a:p>
        </p:txBody>
      </p:sp>
      <p:sp>
        <p:nvSpPr>
          <p:cNvPr id="3" name="Zástupný symbol obsahu 2"/>
          <p:cNvSpPr>
            <a:spLocks noGrp="1"/>
          </p:cNvSpPr>
          <p:nvPr>
            <p:ph idx="1"/>
          </p:nvPr>
        </p:nvSpPr>
        <p:spPr/>
        <p:txBody>
          <a:bodyPr>
            <a:normAutofit/>
          </a:bodyPr>
          <a:lstStyle/>
          <a:p>
            <a:r>
              <a:rPr lang="en-US" sz="2000" dirty="0"/>
              <a:t>London  is the capital and most populous city of England and the United Kingdom. It is also one of the </a:t>
            </a:r>
            <a:r>
              <a:rPr lang="en-US" sz="2000" dirty="0" err="1"/>
              <a:t>largerst</a:t>
            </a:r>
            <a:r>
              <a:rPr lang="en-US" sz="2000" dirty="0"/>
              <a:t> cities in Europe. There are a lot of </a:t>
            </a:r>
            <a:r>
              <a:rPr lang="en-US" sz="2000" dirty="0" err="1"/>
              <a:t>intersting</a:t>
            </a:r>
            <a:r>
              <a:rPr lang="en-US" sz="2000" dirty="0"/>
              <a:t> and beautiful places to see. The most famous are British Museum, </a:t>
            </a:r>
            <a:r>
              <a:rPr lang="en-US" sz="2000" dirty="0" err="1"/>
              <a:t>Trafalagar</a:t>
            </a:r>
            <a:r>
              <a:rPr lang="en-US" sz="2000" dirty="0"/>
              <a:t> Square, Nelson´s Column, Buckingham </a:t>
            </a:r>
            <a:r>
              <a:rPr lang="en-US" sz="2000" dirty="0" err="1"/>
              <a:t>Palace,Westminster</a:t>
            </a:r>
            <a:r>
              <a:rPr lang="en-US" sz="2000" dirty="0"/>
              <a:t> Abbey  and many more.</a:t>
            </a:r>
            <a:endParaRPr lang="sk-SK" sz="2000"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63065">
            <a:off x="4381530" y="4429281"/>
            <a:ext cx="4458581" cy="2090997"/>
          </a:xfrm>
          <a:prstGeom prst="rect">
            <a:avLst/>
          </a:prstGeom>
          <a:ln>
            <a:noFill/>
          </a:ln>
          <a:effectLst>
            <a:softEdge rad="112500"/>
          </a:effectLst>
        </p:spPr>
      </p:pic>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76672"/>
            <a:ext cx="2555776" cy="17225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4953691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OXFORD AND CAMBRIDGE</a:t>
            </a:r>
            <a:endParaRPr lang="sk-SK" dirty="0"/>
          </a:p>
        </p:txBody>
      </p:sp>
      <p:sp>
        <p:nvSpPr>
          <p:cNvPr id="3" name="Zástupný symbol obsahu 2"/>
          <p:cNvSpPr>
            <a:spLocks noGrp="1"/>
          </p:cNvSpPr>
          <p:nvPr>
            <p:ph idx="1"/>
          </p:nvPr>
        </p:nvSpPr>
        <p:spPr/>
        <p:txBody>
          <a:bodyPr>
            <a:noAutofit/>
          </a:bodyPr>
          <a:lstStyle/>
          <a:p>
            <a:r>
              <a:rPr lang="en-US" sz="1600" dirty="0"/>
              <a:t>Oxford and Cambridge are both universities in England and they both are famous all over the world. Oxford is the oldest university in the English-speaking world and the world's second-oldest surviving university.  It grew rapidly from 1167 when Henry II banned English students from attending the University of Paris. After disputes between students and Oxford townsfolk in 1209, some academics fled northeast to Cambridge where they established what became the University of Cambridge. Cambridge is the second oldest university in the English-speaking world and the world's fourth-oldest surviving university. The two "ancient universities" are frequently jointly referred to as "Oxbridge". </a:t>
            </a:r>
            <a:endParaRPr lang="sk-SK" sz="1600"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84792"/>
            <a:ext cx="2430016" cy="1691291"/>
          </a:xfrm>
          <a:prstGeom prst="rect">
            <a:avLst/>
          </a:prstGeom>
        </p:spPr>
      </p:pic>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9874" y="23923"/>
            <a:ext cx="4536504" cy="1559423"/>
          </a:xfrm>
          <a:prstGeom prst="rect">
            <a:avLst/>
          </a:prstGeom>
        </p:spPr>
      </p:pic>
    </p:spTree>
    <p:extLst>
      <p:ext uri="{BB962C8B-B14F-4D97-AF65-F5344CB8AC3E}">
        <p14:creationId xmlns:p14="http://schemas.microsoft.com/office/powerpoint/2010/main" val="3444343958"/>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STONEHENGE</a:t>
            </a:r>
            <a:endParaRPr lang="sk-SK" dirty="0"/>
          </a:p>
        </p:txBody>
      </p:sp>
      <p:sp>
        <p:nvSpPr>
          <p:cNvPr id="3" name="Zástupný symbol obsahu 2"/>
          <p:cNvSpPr>
            <a:spLocks noGrp="1"/>
          </p:cNvSpPr>
          <p:nvPr>
            <p:ph idx="1"/>
          </p:nvPr>
        </p:nvSpPr>
        <p:spPr/>
        <p:txBody>
          <a:bodyPr>
            <a:normAutofit/>
          </a:bodyPr>
          <a:lstStyle/>
          <a:p>
            <a:r>
              <a:rPr lang="en-US" sz="2000" dirty="0"/>
              <a:t>This place is considered to be one of the most famous sites in the world. Archaeologists believe that this place was created from 3000 BC to 2000 BC. It was added to the UNESCO’s list of World Heritage Sites in 1986 and some studies released in 2008 stated that Stonehenge may have been a burial ground in the past.</a:t>
            </a:r>
            <a:endParaRPr lang="sk-SK" sz="2000"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3569" y="4509120"/>
            <a:ext cx="4572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78768"/>
            <a:ext cx="2808312" cy="21062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75121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980728"/>
            <a:ext cx="7024744" cy="1143000"/>
          </a:xfrm>
        </p:spPr>
        <p:txBody>
          <a:bodyPr/>
          <a:lstStyle/>
          <a:p>
            <a:r>
              <a:rPr lang="sk-SK" dirty="0" smtClean="0"/>
              <a:t>EDINBURH CASTLE</a:t>
            </a:r>
            <a:endParaRPr lang="sk-SK" dirty="0"/>
          </a:p>
        </p:txBody>
      </p:sp>
      <p:sp>
        <p:nvSpPr>
          <p:cNvPr id="3" name="Zástupný symbol obsahu 2"/>
          <p:cNvSpPr>
            <a:spLocks noGrp="1"/>
          </p:cNvSpPr>
          <p:nvPr>
            <p:ph idx="1"/>
          </p:nvPr>
        </p:nvSpPr>
        <p:spPr/>
        <p:txBody>
          <a:bodyPr>
            <a:normAutofit/>
          </a:bodyPr>
          <a:lstStyle/>
          <a:p>
            <a:r>
              <a:rPr lang="en-US" sz="2000" dirty="0"/>
              <a:t>Edinburgh Castle is a majestic fortress built atop a basalt rock called Castle Rock. It is a symbol of Scotland's capital city Edinburgh.  Castle Rock formed after a volcano erupted over 340 million years ago. The first castle that existed on the rock was known as “The Castle of the Maidens”. According to legend, the castle had been a shrine to the “Nine Maidens”.</a:t>
            </a:r>
            <a:endParaRPr lang="sk-SK" sz="2000" dirty="0"/>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0"/>
            <a:ext cx="3521968" cy="2342108"/>
          </a:xfrm>
          <a:prstGeom prst="rect">
            <a:avLst/>
          </a:prstGeom>
        </p:spPr>
      </p:pic>
      <p:pic>
        <p:nvPicPr>
          <p:cNvPr id="6" name="Obrázo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013176"/>
            <a:ext cx="3292933" cy="1728790"/>
          </a:xfrm>
          <a:prstGeom prst="rect">
            <a:avLst/>
          </a:prstGeom>
        </p:spPr>
      </p:pic>
    </p:spTree>
    <p:extLst>
      <p:ext uri="{BB962C8B-B14F-4D97-AF65-F5344CB8AC3E}">
        <p14:creationId xmlns:p14="http://schemas.microsoft.com/office/powerpoint/2010/main" val="32161030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980728"/>
            <a:ext cx="7024744" cy="1143000"/>
          </a:xfrm>
        </p:spPr>
        <p:txBody>
          <a:bodyPr>
            <a:normAutofit fontScale="90000"/>
          </a:bodyPr>
          <a:lstStyle/>
          <a:p>
            <a:r>
              <a:rPr lang="sk-SK" dirty="0"/>
              <a:t>ROYAL OBSERVATORY GREENWICH</a:t>
            </a:r>
          </a:p>
        </p:txBody>
      </p:sp>
      <p:sp>
        <p:nvSpPr>
          <p:cNvPr id="3" name="Zástupný symbol obsahu 2"/>
          <p:cNvSpPr>
            <a:spLocks noGrp="1"/>
          </p:cNvSpPr>
          <p:nvPr>
            <p:ph idx="1"/>
          </p:nvPr>
        </p:nvSpPr>
        <p:spPr/>
        <p:txBody>
          <a:bodyPr>
            <a:normAutofit/>
          </a:bodyPr>
          <a:lstStyle/>
          <a:p>
            <a:r>
              <a:rPr lang="en-US" sz="2000" dirty="0"/>
              <a:t>This place has played a significant role in the history of navigation and astronomy. It is located on the hill in Greenwich Park, and is overlooking the River Thames. The Royal Observatory has been commissioned by King Charles II. The place is currently being maintained in the UK as a tourist </a:t>
            </a:r>
            <a:r>
              <a:rPr lang="en-US" sz="2000" dirty="0" err="1"/>
              <a:t>attraction.The</a:t>
            </a:r>
            <a:r>
              <a:rPr lang="en-US" sz="2000" dirty="0"/>
              <a:t> two clocks in the area were built by Thomas </a:t>
            </a:r>
            <a:r>
              <a:rPr lang="en-US" sz="2000" dirty="0" err="1"/>
              <a:t>Tompion</a:t>
            </a:r>
            <a:r>
              <a:rPr lang="en-US" sz="2000" dirty="0"/>
              <a:t> and were installed in the principal room of the building.</a:t>
            </a:r>
            <a:endParaRPr lang="sk-SK" sz="2000"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5709" y="476672"/>
            <a:ext cx="2763860" cy="1834512"/>
          </a:xfrm>
          <a:prstGeom prst="rect">
            <a:avLst/>
          </a:prstGeom>
        </p:spPr>
      </p:pic>
      <p:pic>
        <p:nvPicPr>
          <p:cNvPr id="6" name="Obrázo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797152"/>
            <a:ext cx="2612861" cy="1959646"/>
          </a:xfrm>
          <a:prstGeom prst="rect">
            <a:avLst/>
          </a:prstGeom>
        </p:spPr>
      </p:pic>
    </p:spTree>
    <p:extLst>
      <p:ext uri="{BB962C8B-B14F-4D97-AF65-F5344CB8AC3E}">
        <p14:creationId xmlns:p14="http://schemas.microsoft.com/office/powerpoint/2010/main" val="38029019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LOCH NESS </a:t>
            </a:r>
          </a:p>
        </p:txBody>
      </p:sp>
      <p:sp>
        <p:nvSpPr>
          <p:cNvPr id="3" name="Zástupný symbol obsahu 2"/>
          <p:cNvSpPr>
            <a:spLocks noGrp="1"/>
          </p:cNvSpPr>
          <p:nvPr>
            <p:ph idx="1"/>
          </p:nvPr>
        </p:nvSpPr>
        <p:spPr/>
        <p:txBody>
          <a:bodyPr/>
          <a:lstStyle/>
          <a:p>
            <a:r>
              <a:rPr lang="en-US" dirty="0"/>
              <a:t>is a large, deep, freshwater loch.  Loch Ness is best known for alleged sightings of the </a:t>
            </a:r>
            <a:r>
              <a:rPr lang="en-US" dirty="0" err="1"/>
              <a:t>cryptozoological</a:t>
            </a:r>
            <a:r>
              <a:rPr lang="en-US" dirty="0"/>
              <a:t> Loch Ness Monster, also known affectionately as "</a:t>
            </a:r>
            <a:r>
              <a:rPr lang="en-US" dirty="0" err="1"/>
              <a:t>Nessie".Loch</a:t>
            </a:r>
            <a:r>
              <a:rPr lang="en-US" dirty="0"/>
              <a:t> Ness is the second largest Scottish loch by surface area at 22 </a:t>
            </a:r>
            <a:r>
              <a:rPr lang="en-US" dirty="0" err="1"/>
              <a:t>sq</a:t>
            </a:r>
            <a:r>
              <a:rPr lang="en-US" dirty="0"/>
              <a:t> mi (56 km2).</a:t>
            </a:r>
            <a:endParaRPr lang="sk-SK"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0"/>
            <a:ext cx="3635896" cy="2410599"/>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025" y="4653136"/>
            <a:ext cx="2600468" cy="1955552"/>
          </a:xfrm>
          <a:prstGeom prst="rect">
            <a:avLst/>
          </a:prstGeom>
        </p:spPr>
      </p:pic>
    </p:spTree>
    <p:extLst>
      <p:ext uri="{BB962C8B-B14F-4D97-AF65-F5344CB8AC3E}">
        <p14:creationId xmlns:p14="http://schemas.microsoft.com/office/powerpoint/2010/main" val="2970557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ROMAN BATHS</a:t>
            </a:r>
          </a:p>
        </p:txBody>
      </p:sp>
      <p:sp>
        <p:nvSpPr>
          <p:cNvPr id="3" name="Zástupný symbol obsahu 2"/>
          <p:cNvSpPr>
            <a:spLocks noGrp="1"/>
          </p:cNvSpPr>
          <p:nvPr>
            <p:ph idx="1"/>
          </p:nvPr>
        </p:nvSpPr>
        <p:spPr/>
        <p:txBody>
          <a:bodyPr>
            <a:normAutofit/>
          </a:bodyPr>
          <a:lstStyle/>
          <a:p>
            <a:r>
              <a:rPr lang="en-US" sz="2000" dirty="0"/>
              <a:t>The Roman Baths give visitors the ability to still see how public bathing was done in the 19th century. Guests can check out the Sacred Spring, the Roman Temple, the Roman Bath House, and the other buildings on its street level however, the bath themselves are located below the modern street level. </a:t>
            </a:r>
            <a:endParaRPr lang="sk-SK" sz="2000"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4" y="4509120"/>
            <a:ext cx="3672408" cy="2295255"/>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88640"/>
            <a:ext cx="3475553" cy="2169418"/>
          </a:xfrm>
          <a:prstGeom prst="rect">
            <a:avLst/>
          </a:prstGeom>
        </p:spPr>
      </p:pic>
    </p:spTree>
    <p:extLst>
      <p:ext uri="{BB962C8B-B14F-4D97-AF65-F5344CB8AC3E}">
        <p14:creationId xmlns:p14="http://schemas.microsoft.com/office/powerpoint/2010/main" val="18170944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HADRIAN´S WALL</a:t>
            </a:r>
          </a:p>
        </p:txBody>
      </p:sp>
      <p:sp>
        <p:nvSpPr>
          <p:cNvPr id="3" name="Zástupný symbol obsahu 2"/>
          <p:cNvSpPr>
            <a:spLocks noGrp="1"/>
          </p:cNvSpPr>
          <p:nvPr>
            <p:ph idx="1"/>
          </p:nvPr>
        </p:nvSpPr>
        <p:spPr/>
        <p:txBody>
          <a:bodyPr>
            <a:normAutofit/>
          </a:bodyPr>
          <a:lstStyle/>
          <a:p>
            <a:r>
              <a:rPr lang="en-US" sz="2000" dirty="0"/>
              <a:t>This place was once a defensive fortification in Roman Britain. They begun constructing the area in AD 122, during the time of Emperor Hadrian. The region served as a military fortification, a customs post, and levy taxation area. Visitors are still able to see a significant portion of the wall that has been rescued through the efforts of John Clayton during the 19th century.</a:t>
            </a:r>
            <a:endParaRPr lang="sk-SK" sz="2000"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88640"/>
            <a:ext cx="3059832" cy="2039888"/>
          </a:xfrm>
          <a:prstGeom prst="rect">
            <a:avLst/>
          </a:prstGeom>
        </p:spPr>
      </p:pic>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4607750"/>
            <a:ext cx="2808312" cy="2106234"/>
          </a:xfrm>
          <a:prstGeom prst="rect">
            <a:avLst/>
          </a:prstGeom>
        </p:spPr>
      </p:pic>
    </p:spTree>
    <p:extLst>
      <p:ext uri="{BB962C8B-B14F-4D97-AF65-F5344CB8AC3E}">
        <p14:creationId xmlns:p14="http://schemas.microsoft.com/office/powerpoint/2010/main" val="5174880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92</TotalTime>
  <Words>723</Words>
  <Application>Microsoft Office PowerPoint</Application>
  <PresentationFormat>Prezentácia na obrazovke (4:3)</PresentationFormat>
  <Paragraphs>24</Paragraphs>
  <Slides>13</Slides>
  <Notes>0</Notes>
  <HiddenSlides>0</HiddenSlides>
  <MMClips>0</MMClips>
  <ScaleCrop>false</ScaleCrop>
  <HeadingPairs>
    <vt:vector size="4" baseType="variant">
      <vt:variant>
        <vt:lpstr>Motív</vt:lpstr>
      </vt:variant>
      <vt:variant>
        <vt:i4>1</vt:i4>
      </vt:variant>
      <vt:variant>
        <vt:lpstr>Nadpisy snímok</vt:lpstr>
      </vt:variant>
      <vt:variant>
        <vt:i4>13</vt:i4>
      </vt:variant>
    </vt:vector>
  </HeadingPairs>
  <TitlesOfParts>
    <vt:vector size="14" baseType="lpstr">
      <vt:lpstr>Austin</vt:lpstr>
      <vt:lpstr>Famous places in UK</vt:lpstr>
      <vt:lpstr>LONDON</vt:lpstr>
      <vt:lpstr>OXFORD AND CAMBRIDGE</vt:lpstr>
      <vt:lpstr>STONEHENGE</vt:lpstr>
      <vt:lpstr>EDINBURH CASTLE</vt:lpstr>
      <vt:lpstr>ROYAL OBSERVATORY GREENWICH</vt:lpstr>
      <vt:lpstr>LOCH NESS </vt:lpstr>
      <vt:lpstr>ROMAN BATHS</vt:lpstr>
      <vt:lpstr>HADRIAN´S WALL</vt:lpstr>
      <vt:lpstr>MADAME TUSSAUD´S WAX MUSEUM</vt:lpstr>
      <vt:lpstr>Prezentácia programu PowerPoint</vt:lpstr>
      <vt:lpstr>NATURAL HISTORY MUSEUM</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places in UK</dc:title>
  <dc:creator>Dell</dc:creator>
  <cp:lastModifiedBy>Dell</cp:lastModifiedBy>
  <cp:revision>6</cp:revision>
  <dcterms:created xsi:type="dcterms:W3CDTF">2015-10-26T14:58:49Z</dcterms:created>
  <dcterms:modified xsi:type="dcterms:W3CDTF">2015-10-26T16:35:10Z</dcterms:modified>
</cp:coreProperties>
</file>